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1" r:id="rId5"/>
    <p:sldId id="258" r:id="rId6"/>
    <p:sldId id="270" r:id="rId7"/>
    <p:sldId id="259" r:id="rId8"/>
    <p:sldId id="269" r:id="rId9"/>
    <p:sldId id="262" r:id="rId10"/>
    <p:sldId id="268" r:id="rId11"/>
    <p:sldId id="260" r:id="rId12"/>
    <p:sldId id="267" r:id="rId13"/>
    <p:sldId id="261" r:id="rId14"/>
    <p:sldId id="264" r:id="rId15"/>
    <p:sldId id="263" r:id="rId16"/>
    <p:sldId id="265" r:id="rId17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9" autoAdjust="0"/>
    <p:restoredTop sz="94660"/>
  </p:normalViewPr>
  <p:slideViewPr>
    <p:cSldViewPr>
      <p:cViewPr>
        <p:scale>
          <a:sx n="66" d="100"/>
          <a:sy n="66" d="100"/>
        </p:scale>
        <p:origin x="-2436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1809-C980-4CDD-A930-D5089BA401E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9FFE-245D-40C0-871A-B5C4B7CA5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829300" cy="1960033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Bookman Old Style" pitchFamily="18" charset="0"/>
              </a:rPr>
              <a:t>Horse</a:t>
            </a:r>
            <a:endParaRPr lang="en-US" sz="96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4038600" cy="272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7244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 Year old Quarter Horse Gelding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horse?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horse for 1 year?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horse weighs 1000 pounds and eats 2.5 % of its body weight daily.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45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9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Dairy Cow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Year old Lactating Holstein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cow?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cow for 1 year?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4495800" cy="299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dairy cow weighs 1200 pounds and eats 3.5% of it’s body weight in hay and grain.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684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0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Rabbit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Holland Lop Doe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Rabbit?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rabbit for 1 year?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21" y="1524000"/>
            <a:ext cx="3492357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rabbit eats 3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oz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 of rabbit pellets twice per day.  There are 16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oz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 in a pound.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65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Chickens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 Mix Breed Laying Hens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chickens?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hens for 1 year?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1432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laying hen eats 2 pounds of feed per week.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162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3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1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Draft Horse Team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 Year old Clydesdale mare team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horses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horses for 1 year?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47063"/>
            <a:ext cx="3905250" cy="3077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 draft horse weighs 1700 pounds and eats 2.5 % of its body weight daily.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65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04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Market Steer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Simmental/Maine Anjou Cross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steer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steer for 9 months?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8" y="1651000"/>
            <a:ext cx="4610100" cy="307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8382000"/>
            <a:ext cx="594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steer eats 2.5 % of its body weight in hay per day and 8-15 pounds of grain daily.  The first 4-5 months it’ll weigh 400-800 pounds, then 800-1200 pounds before it’s finished for market.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27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Market Hog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Hampshire/Yorkshire Cross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hog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hog for 5 months?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(from the time you acquire it after weaning, until you send it to market)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2" y="1676400"/>
            <a:ext cx="4381500" cy="29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pig eats about 6 pounds of feed per day.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14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858000" cy="1295399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Feed Store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629" y="2209800"/>
            <a:ext cx="2895600" cy="990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Alfalfa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00400" y="22098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Ton Grass Hay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160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 ton = 2000 pounds</a:t>
            </a:r>
          </a:p>
          <a:p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914"/>
          <a:stretch/>
        </p:blipFill>
        <p:spPr bwMode="auto">
          <a:xfrm>
            <a:off x="1600200" y="1371600"/>
            <a:ext cx="13286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62100" cy="8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199"/>
            <a:ext cx="2819400" cy="281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3579673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Honor Show Chow Lamb</a:t>
            </a:r>
            <a:r>
              <a:rPr lang="en-US" dirty="0" smtClean="0">
                <a:latin typeface="Times"/>
                <a:cs typeface="Times"/>
              </a:rPr>
              <a:t>: $19.39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Pig</a:t>
            </a:r>
            <a:r>
              <a:rPr lang="en-US" dirty="0" smtClean="0">
                <a:latin typeface="Times"/>
                <a:cs typeface="Times"/>
              </a:rPr>
              <a:t>: $23.49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Honor Show Chow Steer: </a:t>
            </a:r>
            <a:r>
              <a:rPr lang="en-US" dirty="0" smtClean="0">
                <a:latin typeface="Times"/>
                <a:cs typeface="Times"/>
              </a:rPr>
              <a:t>$25.42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Pellets: </a:t>
            </a:r>
            <a:r>
              <a:rPr lang="en-US" dirty="0" smtClean="0">
                <a:latin typeface="Times"/>
                <a:cs typeface="Times"/>
              </a:rPr>
              <a:t>$</a:t>
            </a:r>
            <a:r>
              <a:rPr lang="en-US" dirty="0" smtClean="0">
                <a:latin typeface="Times"/>
                <a:cs typeface="Times"/>
              </a:rPr>
              <a:t>25.00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Purina Equine Adult</a:t>
            </a:r>
            <a:r>
              <a:rPr lang="en-US" dirty="0" smtClean="0">
                <a:latin typeface="Times"/>
                <a:cs typeface="Times"/>
              </a:rPr>
              <a:t>: $22.39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399073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Show Lamb</a:t>
            </a:r>
            <a:r>
              <a:rPr lang="en-US" dirty="0" smtClean="0">
                <a:latin typeface="Times"/>
                <a:cs typeface="Times"/>
              </a:rPr>
              <a:t>: $15.49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Show Pig</a:t>
            </a:r>
            <a:r>
              <a:rPr lang="en-US" dirty="0" smtClean="0">
                <a:latin typeface="Times"/>
                <a:cs typeface="Times"/>
              </a:rPr>
              <a:t>: $18.09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Beef Grower</a:t>
            </a:r>
            <a:r>
              <a:rPr lang="en-US" dirty="0" smtClean="0">
                <a:latin typeface="Times"/>
                <a:cs typeface="Times"/>
              </a:rPr>
              <a:t>: $15.99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Rabbit Pellets</a:t>
            </a:r>
            <a:r>
              <a:rPr lang="en-US" dirty="0" smtClean="0">
                <a:latin typeface="Times"/>
                <a:cs typeface="Times"/>
              </a:rPr>
              <a:t>: $16.69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Complete Horse</a:t>
            </a:r>
            <a:r>
              <a:rPr lang="en-US" dirty="0" smtClean="0">
                <a:latin typeface="Times"/>
                <a:cs typeface="Times"/>
              </a:rPr>
              <a:t>: $16.09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Corn, Oats, Barley Grain</a:t>
            </a:r>
            <a:r>
              <a:rPr lang="en-US" dirty="0" smtClean="0">
                <a:latin typeface="Times"/>
                <a:cs typeface="Times"/>
              </a:rPr>
              <a:t>: $15.79</a:t>
            </a:r>
            <a:endParaRPr lang="en-US" dirty="0" smtClean="0">
              <a:latin typeface="Times"/>
              <a:cs typeface="Time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6858000" cy="1960033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okman Old Style" pitchFamily="18" charset="0"/>
              </a:rPr>
              <a:t>Market Lamb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0"/>
            <a:ext cx="2895600" cy="990600"/>
          </a:xfrm>
        </p:spPr>
        <p:txBody>
          <a:bodyPr/>
          <a:lstStyle/>
          <a:p>
            <a:r>
              <a:rPr lang="en-US" dirty="0" smtClean="0"/>
              <a:t>Group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Suffolk Cross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will you feed your lamb?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(include name of feed &amp; daily quantity)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will it cost to feed your lamb for 5 months?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(from the time you acquire it after weaning, until you send it to market)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81" y="1557528"/>
            <a:ext cx="4069237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853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"/>
                <a:cs typeface="Times"/>
              </a:rPr>
              <a:t>Hint: the average lamb eats 3.5 pounds of grain and about ¼ pound of alfalfa hay per day.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944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1219</Words>
  <Application>Microsoft Office PowerPoint</Application>
  <PresentationFormat>On-screen Show (4:3)</PresentationFormat>
  <Paragraphs>271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Horse</vt:lpstr>
      <vt:lpstr>Feed Store</vt:lpstr>
      <vt:lpstr>Draft Horse Team</vt:lpstr>
      <vt:lpstr>Feed Store</vt:lpstr>
      <vt:lpstr>Market Steer</vt:lpstr>
      <vt:lpstr>Feed Store</vt:lpstr>
      <vt:lpstr>Market Hog</vt:lpstr>
      <vt:lpstr>Feed Store</vt:lpstr>
      <vt:lpstr>Market Lamb</vt:lpstr>
      <vt:lpstr>Feed Store</vt:lpstr>
      <vt:lpstr>Dairy Cow</vt:lpstr>
      <vt:lpstr>Feed Store</vt:lpstr>
      <vt:lpstr>Rabbit</vt:lpstr>
      <vt:lpstr>Feed Store</vt:lpstr>
      <vt:lpstr>Chickens</vt:lpstr>
      <vt:lpstr>Feed Store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</dc:title>
  <dc:creator>User</dc:creator>
  <cp:lastModifiedBy>User</cp:lastModifiedBy>
  <cp:revision>16</cp:revision>
  <cp:lastPrinted>2013-01-25T18:53:39Z</cp:lastPrinted>
  <dcterms:created xsi:type="dcterms:W3CDTF">2013-01-25T14:50:27Z</dcterms:created>
  <dcterms:modified xsi:type="dcterms:W3CDTF">2013-01-29T20:10:37Z</dcterms:modified>
</cp:coreProperties>
</file>