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7E72-FC46-284B-AFF2-9F41EFA98FA0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E36-DCCA-3244-8E01-2A63848D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protecting indigenous animals:  Owning piranha fish</a:t>
            </a:r>
            <a:r>
              <a:rPr lang="en-US" baseline="0" dirty="0" smtClean="0"/>
              <a:t> is illegal in Utah.  Once the piranha’s get too big for the fish tank and to care for, if the owner dumped them in a pond, lake, or reservoir,  they would do significant damage to the existing fish and ecosystem even if they didn’t live through the 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E36-DCCA-3244-8E01-2A63848DE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563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025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80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82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173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7248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494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361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351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693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218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D951-942C-7F4B-AEDF-2B00E979B2F1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6637-C2E7-D546-84B2-8EF3EA2F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954" y="-38344"/>
            <a:ext cx="7364046" cy="1470025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Companion, Recreation, &amp; Therapy Animals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999" y="1699846"/>
            <a:ext cx="6877539" cy="490415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Identify the benefits provided by companion animals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Describe the role of specialty &amp; exotic pets in the animal industry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Compare &amp; contrast the use of animals in recreational activities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Describe the use of animals in service &amp; therapy programs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768602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417638"/>
            <a:ext cx="6936154" cy="479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Times"/>
                <a:cs typeface="Times"/>
              </a:rPr>
              <a:t>2- Careers</a:t>
            </a:r>
          </a:p>
          <a:p>
            <a:pPr marL="0" indent="0">
              <a:buNone/>
            </a:pPr>
            <a:r>
              <a:rPr lang="en-US" sz="2400" dirty="0" smtClean="0">
                <a:latin typeface="Times"/>
                <a:cs typeface="Times"/>
              </a:rPr>
              <a:t>The exotic animal industry provides many jobs to care for the animals in specialty zoos and exhibits as well as educate the public.</a:t>
            </a:r>
            <a:endParaRPr 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818"/>
          <a:stretch/>
        </p:blipFill>
        <p:spPr>
          <a:xfrm>
            <a:off x="5822463" y="3458308"/>
            <a:ext cx="2754922" cy="305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538" y="3705479"/>
            <a:ext cx="3367171" cy="259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387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417638"/>
            <a:ext cx="6936154" cy="479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Times"/>
                <a:cs typeface="Times"/>
              </a:rPr>
              <a:t>3</a:t>
            </a:r>
            <a:r>
              <a:rPr lang="en-US" sz="3600" b="1" dirty="0" smtClean="0">
                <a:latin typeface="Times"/>
                <a:cs typeface="Times"/>
              </a:rPr>
              <a:t>- </a:t>
            </a:r>
            <a:r>
              <a:rPr lang="en-US" sz="3600" b="1" dirty="0" smtClean="0">
                <a:latin typeface="Times"/>
                <a:cs typeface="Times"/>
              </a:rPr>
              <a:t>Increased Animal Exposure</a:t>
            </a:r>
          </a:p>
          <a:p>
            <a:pPr marL="0" indent="0">
              <a:buNone/>
            </a:pPr>
            <a:r>
              <a:rPr lang="en-US" sz="2400" dirty="0" smtClean="0">
                <a:latin typeface="Times"/>
                <a:cs typeface="Times"/>
              </a:rPr>
              <a:t>Some specialty animal owners wouldn’t or can’t own a typical dog, cat, or livestock animal.  Specialty animals provide more opportunities for people to experience the benefits of pet ownership.</a:t>
            </a:r>
            <a:endParaRPr 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74" y="3857087"/>
            <a:ext cx="3888154" cy="258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7656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pple Chancery"/>
                <a:cs typeface="Apple Chancery"/>
              </a:rPr>
              <a:t>Recreation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600200"/>
            <a:ext cx="6936154" cy="5081954"/>
          </a:xfrm>
        </p:spPr>
        <p:txBody>
          <a:bodyPr/>
          <a:lstStyle/>
          <a:p>
            <a:r>
              <a:rPr lang="en-US" sz="3600" b="1" i="1" dirty="0" smtClean="0">
                <a:latin typeface="Times"/>
                <a:cs typeface="Times"/>
              </a:rPr>
              <a:t>Rec-re-a-</a:t>
            </a:r>
            <a:r>
              <a:rPr lang="en-US" sz="3600" b="1" i="1" dirty="0" err="1" smtClean="0">
                <a:latin typeface="Times"/>
                <a:cs typeface="Times"/>
              </a:rPr>
              <a:t>tion</a:t>
            </a:r>
            <a:r>
              <a:rPr lang="en-US" sz="3600" b="1" i="1" dirty="0">
                <a:latin typeface="Times"/>
                <a:cs typeface="Times"/>
              </a:rPr>
              <a:t> </a:t>
            </a:r>
            <a:r>
              <a:rPr lang="en-US" sz="3600" i="1" dirty="0" smtClean="0">
                <a:latin typeface="Times"/>
                <a:cs typeface="Times"/>
              </a:rPr>
              <a:t>(noun)</a:t>
            </a:r>
            <a:r>
              <a:rPr lang="en-US" sz="3600" b="1" i="1" dirty="0" smtClean="0">
                <a:latin typeface="Times"/>
                <a:cs typeface="Times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"/>
                <a:cs typeface="Times"/>
              </a:rPr>
              <a:t>Activity done for enjoyment when one is not working</a:t>
            </a: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Times"/>
                <a:cs typeface="Times"/>
              </a:rPr>
              <a:t>What kind of animals are used for recreation?</a:t>
            </a: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736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C. </a:t>
            </a:r>
            <a:r>
              <a:rPr lang="en-US" sz="1600" dirty="0">
                <a:latin typeface="Times"/>
                <a:cs typeface="Times"/>
              </a:rPr>
              <a:t>Compare &amp; contrast the use </a:t>
            </a:r>
            <a:r>
              <a:rPr lang="en-US" sz="1600" dirty="0" smtClean="0">
                <a:latin typeface="Times"/>
                <a:cs typeface="Times"/>
              </a:rPr>
              <a:t>of </a:t>
            </a:r>
            <a:r>
              <a:rPr lang="en-US" sz="1600" dirty="0">
                <a:latin typeface="Times"/>
                <a:cs typeface="Times"/>
              </a:rPr>
              <a:t>animals in recreational activities</a:t>
            </a:r>
          </a:p>
          <a:p>
            <a:endParaRPr lang="en-US" sz="1600" dirty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759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pple Chancery"/>
                <a:cs typeface="Apple Chancery"/>
              </a:rPr>
              <a:t>Service &amp; Therapy Animals</a:t>
            </a:r>
            <a:endParaRPr lang="en-US" dirty="0">
              <a:solidFill>
                <a:srgbClr val="008000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7" y="1250462"/>
            <a:ext cx="7092463" cy="5431692"/>
          </a:xfrm>
        </p:spPr>
        <p:txBody>
          <a:bodyPr/>
          <a:lstStyle/>
          <a:p>
            <a:r>
              <a:rPr lang="en-US" sz="3600" b="1" dirty="0" smtClean="0">
                <a:latin typeface="Times"/>
                <a:cs typeface="Times"/>
              </a:rPr>
              <a:t>Service Animals:</a:t>
            </a:r>
          </a:p>
          <a:p>
            <a:pPr marL="0" indent="0">
              <a:buNone/>
            </a:pPr>
            <a:r>
              <a:rPr lang="en-US" sz="3600" dirty="0" smtClean="0">
                <a:latin typeface="Times"/>
                <a:cs typeface="Times"/>
              </a:rPr>
              <a:t>Provide physical assistance to people</a:t>
            </a:r>
          </a:p>
          <a:p>
            <a:pPr lvl="1"/>
            <a:endParaRPr lang="en-US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Guide Dogs For Blind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Police Dogs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Medical Alert Dogs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Seizures &amp; diabetes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Search Dogs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Avalanches, natural disasters, bombings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7366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D. </a:t>
            </a:r>
            <a:r>
              <a:rPr lang="en-US" sz="1600" dirty="0">
                <a:latin typeface="Times"/>
                <a:cs typeface="Times"/>
              </a:rPr>
              <a:t>Describe the use of animals in </a:t>
            </a:r>
            <a:r>
              <a:rPr lang="en-US" sz="1600" dirty="0" smtClean="0">
                <a:latin typeface="Times"/>
                <a:cs typeface="Times"/>
              </a:rPr>
              <a:t>service and therapy </a:t>
            </a:r>
            <a:r>
              <a:rPr lang="en-US" sz="1600" dirty="0">
                <a:latin typeface="Times"/>
                <a:cs typeface="Times"/>
              </a:rPr>
              <a:t>programs</a:t>
            </a:r>
          </a:p>
          <a:p>
            <a:endParaRPr lang="en-US" sz="1600" dirty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5265" t="6120"/>
          <a:stretch/>
        </p:blipFill>
        <p:spPr>
          <a:xfrm>
            <a:off x="6252310" y="3283424"/>
            <a:ext cx="2266463" cy="2207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7549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4446954"/>
            <a:ext cx="28575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pple Chancery"/>
                <a:cs typeface="Apple Chancery"/>
              </a:rPr>
              <a:t>Service &amp; Therapy Animals</a:t>
            </a:r>
            <a:endParaRPr lang="en-US" dirty="0">
              <a:solidFill>
                <a:srgbClr val="008000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250462"/>
            <a:ext cx="6936154" cy="543169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Times"/>
                <a:cs typeface="Times"/>
              </a:rPr>
              <a:t>Therapy Animals:</a:t>
            </a:r>
          </a:p>
          <a:p>
            <a:pPr marL="0" indent="0">
              <a:buNone/>
            </a:pPr>
            <a:r>
              <a:rPr lang="en-US" sz="3600" dirty="0" smtClean="0">
                <a:latin typeface="Times"/>
                <a:cs typeface="Times"/>
              </a:rPr>
              <a:t>Provide emotional bonding, confidence, and motivation</a:t>
            </a:r>
          </a:p>
          <a:p>
            <a:pPr lvl="1"/>
            <a:endParaRPr lang="en-US" sz="1500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Physical Therapy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Animal bond helps patients heal after accidents and illness</a:t>
            </a:r>
          </a:p>
          <a:p>
            <a:pPr marL="1371600" lvl="3" indent="0">
              <a:buNone/>
            </a:pPr>
            <a:endParaRPr lang="en-US" sz="1100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Psychotherapy </a:t>
            </a:r>
            <a:r>
              <a:rPr lang="en-US" sz="2200" dirty="0" smtClean="0">
                <a:latin typeface="Times"/>
                <a:cs typeface="Times"/>
              </a:rPr>
              <a:t>(mental health)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Troubled youth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ADHD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Autism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Prisons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7366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D. </a:t>
            </a:r>
            <a:r>
              <a:rPr lang="en-US" sz="1600" dirty="0">
                <a:latin typeface="Times"/>
                <a:cs typeface="Times"/>
              </a:rPr>
              <a:t>Describe the use of animals in </a:t>
            </a:r>
            <a:r>
              <a:rPr lang="en-US" sz="1600" dirty="0" smtClean="0">
                <a:latin typeface="Times"/>
                <a:cs typeface="Times"/>
              </a:rPr>
              <a:t>service and therapy </a:t>
            </a:r>
            <a:r>
              <a:rPr lang="en-US" sz="1600" dirty="0">
                <a:latin typeface="Times"/>
                <a:cs typeface="Times"/>
              </a:rPr>
              <a:t>programs</a:t>
            </a:r>
          </a:p>
          <a:p>
            <a:endParaRPr lang="en-US" sz="1600" dirty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46944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Apple Chancery"/>
                <a:cs typeface="Apple Chancery"/>
              </a:rPr>
              <a:t>Benefits of Companion Animals</a:t>
            </a:r>
            <a:endParaRPr lang="en-US" dirty="0">
              <a:solidFill>
                <a:srgbClr val="660066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6" y="1443896"/>
            <a:ext cx="3477847" cy="50819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"/>
                <a:cs typeface="Times"/>
              </a:rPr>
              <a:t>Companion Animals</a:t>
            </a:r>
          </a:p>
          <a:p>
            <a:r>
              <a:rPr lang="en-US" dirty="0" smtClean="0">
                <a:latin typeface="Times"/>
                <a:cs typeface="Times"/>
              </a:rPr>
              <a:t>“Pets”</a:t>
            </a:r>
          </a:p>
          <a:p>
            <a:r>
              <a:rPr lang="en-US" dirty="0" smtClean="0">
                <a:latin typeface="Times"/>
                <a:cs typeface="Times"/>
              </a:rPr>
              <a:t>Don’t typically earn money</a:t>
            </a:r>
          </a:p>
          <a:p>
            <a:pPr marL="0" indent="0">
              <a:buNone/>
            </a:pPr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the benefits provided by companion animals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0308" y="1439992"/>
            <a:ext cx="3653692" cy="508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"/>
                <a:cs typeface="Times"/>
              </a:rPr>
              <a:t> Production </a:t>
            </a:r>
          </a:p>
          <a:p>
            <a:pPr marL="0" indent="0" algn="ctr">
              <a:buFont typeface="Arial"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"/>
                <a:cs typeface="Times"/>
              </a:rPr>
              <a:t>Animals</a:t>
            </a:r>
          </a:p>
          <a:p>
            <a:r>
              <a:rPr lang="en-US" dirty="0" smtClean="0">
                <a:latin typeface="Times"/>
                <a:cs typeface="Times"/>
              </a:rPr>
              <a:t>Produce our food and fiber</a:t>
            </a:r>
          </a:p>
          <a:p>
            <a:r>
              <a:rPr lang="en-US" dirty="0" smtClean="0">
                <a:latin typeface="Times"/>
                <a:cs typeface="Times"/>
              </a:rPr>
              <a:t>Usually part of a business that provides an income for a family</a:t>
            </a: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 rot="20389882">
            <a:off x="5001848" y="1513984"/>
            <a:ext cx="85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"/>
                <a:cs typeface="Times"/>
              </a:rPr>
              <a:t>vs</a:t>
            </a:r>
            <a:endParaRPr lang="en-US" sz="5400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700745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Apple Chancery"/>
                <a:cs typeface="Apple Chancery"/>
              </a:rPr>
              <a:t>Benefits of Companion Animals</a:t>
            </a:r>
            <a:endParaRPr lang="en-US" dirty="0">
              <a:solidFill>
                <a:srgbClr val="660066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237" y="1454765"/>
            <a:ext cx="6174147" cy="50819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"/>
                <a:cs typeface="Times"/>
              </a:rPr>
              <a:t>Companion Animal Benefits 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000FF"/>
                </a:solidFill>
                <a:latin typeface="Times"/>
                <a:cs typeface="Times"/>
              </a:rPr>
              <a:t>from A to Z</a:t>
            </a:r>
          </a:p>
          <a:p>
            <a:pPr marL="0" indent="0" algn="ctr">
              <a:buNone/>
            </a:pPr>
            <a:r>
              <a:rPr lang="en-US" i="1" dirty="0" smtClean="0">
                <a:latin typeface="Times"/>
                <a:cs typeface="Times"/>
              </a:rPr>
              <a:t>What are they?</a:t>
            </a:r>
          </a:p>
          <a:p>
            <a:pPr marL="0" indent="0">
              <a:buNone/>
            </a:pPr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the benefits provided by companion animals</a:t>
            </a:r>
          </a:p>
        </p:txBody>
      </p:sp>
      <p:sp>
        <p:nvSpPr>
          <p:cNvPr id="7" name="TextBox 6"/>
          <p:cNvSpPr txBox="1"/>
          <p:nvPr/>
        </p:nvSpPr>
        <p:spPr>
          <a:xfrm rot="20389882">
            <a:off x="2142293" y="5094558"/>
            <a:ext cx="223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Help people get more </a:t>
            </a:r>
            <a:r>
              <a:rPr lang="en-US" sz="2800" b="1" dirty="0" smtClean="0">
                <a:solidFill>
                  <a:srgbClr val="FF0000"/>
                </a:solidFill>
                <a:latin typeface="Times"/>
                <a:cs typeface="Times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"/>
                <a:cs typeface="Times"/>
              </a:rPr>
              <a:t>E”</a:t>
            </a:r>
            <a:r>
              <a:rPr lang="en-US" sz="2000" dirty="0" err="1" smtClean="0">
                <a:solidFill>
                  <a:srgbClr val="FF0000"/>
                </a:solidFill>
                <a:latin typeface="Times"/>
                <a:cs typeface="Times"/>
              </a:rPr>
              <a:t>xercise</a:t>
            </a:r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!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 rot="824244">
            <a:off x="5823327" y="4893031"/>
            <a:ext cx="277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Give kids more confidence in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“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R”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eading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 through k9 reading programs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076" y="5851161"/>
            <a:ext cx="310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Times"/>
                <a:cs typeface="Times"/>
              </a:rPr>
              <a:t>Provides </a:t>
            </a:r>
            <a:r>
              <a:rPr lang="en-US" sz="2800" b="1" dirty="0" smtClean="0">
                <a:solidFill>
                  <a:srgbClr val="660066"/>
                </a:solidFill>
                <a:latin typeface="Times"/>
                <a:cs typeface="Times"/>
              </a:rPr>
              <a:t>“</a:t>
            </a:r>
            <a:r>
              <a:rPr lang="en-US" sz="2800" b="1" dirty="0" err="1" smtClean="0">
                <a:solidFill>
                  <a:srgbClr val="660066"/>
                </a:solidFill>
                <a:latin typeface="Times"/>
                <a:cs typeface="Times"/>
              </a:rPr>
              <a:t>P”</a:t>
            </a:r>
            <a:r>
              <a:rPr lang="en-US" sz="2000" dirty="0" err="1" smtClean="0">
                <a:solidFill>
                  <a:srgbClr val="660066"/>
                </a:solidFill>
                <a:latin typeface="Times"/>
                <a:cs typeface="Times"/>
              </a:rPr>
              <a:t>rotection</a:t>
            </a:r>
            <a:r>
              <a:rPr lang="en-US" sz="2000" dirty="0" smtClean="0">
                <a:solidFill>
                  <a:srgbClr val="660066"/>
                </a:solidFill>
                <a:latin typeface="Times"/>
                <a:cs typeface="Times"/>
              </a:rPr>
              <a:t> by alerting owner of visitors</a:t>
            </a:r>
            <a:endParaRPr lang="en-US" sz="2000" dirty="0">
              <a:solidFill>
                <a:srgbClr val="660066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713485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131288"/>
            <a:ext cx="6936154" cy="508195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Exotic Animals =</a:t>
            </a:r>
          </a:p>
          <a:p>
            <a:pPr marL="0" indent="0">
              <a:buNone/>
            </a:pPr>
            <a:r>
              <a:rPr lang="en-US" dirty="0" smtClean="0">
                <a:latin typeface="Times"/>
                <a:cs typeface="Times"/>
              </a:rPr>
              <a:t>A rare or unusual pet that is generally considered a wild animal</a:t>
            </a:r>
          </a:p>
          <a:p>
            <a:pPr marL="0" indent="0">
              <a:buNone/>
            </a:pPr>
            <a:r>
              <a:rPr lang="en-US" dirty="0">
                <a:latin typeface="Times"/>
                <a:cs typeface="Times"/>
              </a:rPr>
              <a:t>	</a:t>
            </a:r>
            <a:r>
              <a:rPr lang="en-US" sz="2400" i="1" dirty="0" smtClean="0">
                <a:latin typeface="Times"/>
                <a:cs typeface="Times"/>
              </a:rPr>
              <a:t>*There are exotic pets and exotic livestock</a:t>
            </a:r>
          </a:p>
          <a:p>
            <a:pPr marL="0" indent="0">
              <a:buNone/>
            </a:pPr>
            <a:r>
              <a:rPr lang="en-US" sz="2400" i="1" dirty="0">
                <a:latin typeface="Times"/>
                <a:cs typeface="Times"/>
              </a:rPr>
              <a:t>	</a:t>
            </a:r>
            <a:r>
              <a:rPr lang="en-US" sz="2400" i="1" dirty="0" smtClean="0">
                <a:latin typeface="Times"/>
                <a:cs typeface="Times"/>
              </a:rPr>
              <a:t>*Exotic animals are illegal in many states &amp; cities</a:t>
            </a:r>
            <a:endParaRPr lang="en-US" sz="2400" i="1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B. Describe the role of specialty &amp; exotic 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385" y="5216769"/>
            <a:ext cx="1953847" cy="1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5714" r="30464" b="10623"/>
          <a:stretch/>
        </p:blipFill>
        <p:spPr>
          <a:xfrm>
            <a:off x="5242237" y="4200769"/>
            <a:ext cx="1936599" cy="136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077" y="5272056"/>
            <a:ext cx="2041769" cy="141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538" y="5666155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Raccoon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244" y="4861170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Skunk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920" y="5490308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Lynx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8836" y="4871946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Wolf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042" y="4347309"/>
            <a:ext cx="1979042" cy="13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56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209440"/>
            <a:ext cx="6936154" cy="508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Exotic Pet Laws =</a:t>
            </a:r>
          </a:p>
          <a:p>
            <a:r>
              <a:rPr lang="en-US" dirty="0" smtClean="0">
                <a:latin typeface="Times"/>
                <a:cs typeface="Times"/>
              </a:rPr>
              <a:t>Most states have specific laws about exotic pets</a:t>
            </a:r>
          </a:p>
          <a:p>
            <a:endParaRPr lang="en-US" sz="1200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To ensure safety of animals &amp; people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Some animals are legal with a license</a:t>
            </a:r>
          </a:p>
          <a:p>
            <a:pPr marL="914400" lvl="2" indent="0">
              <a:buNone/>
            </a:pPr>
            <a:endParaRPr lang="en-US" sz="1200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Protect indigenous animals in the area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Its more likely for an exotic animal to become unwanted.  If it was released, it might cause problems</a:t>
            </a: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B. Describe the role of specialty &amp; exotic 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851869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131288"/>
            <a:ext cx="6936154" cy="508195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Specialty =</a:t>
            </a:r>
          </a:p>
          <a:p>
            <a:pPr marL="0" indent="0">
              <a:buNone/>
            </a:pPr>
            <a:r>
              <a:rPr lang="en-US" dirty="0" smtClean="0">
                <a:latin typeface="Times"/>
                <a:cs typeface="Times"/>
              </a:rPr>
              <a:t>Pets or animals outside of the most common domestic animals</a:t>
            </a:r>
          </a:p>
          <a:p>
            <a:pPr marL="0" indent="0">
              <a:buNone/>
            </a:pPr>
            <a:endParaRPr lang="en-US" sz="2400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"/>
                <a:cs typeface="Times"/>
              </a:rPr>
              <a:t>*Most anything except dogs, cats, horses, sheep, goats, cattle, </a:t>
            </a:r>
            <a:r>
              <a:rPr lang="en-US" sz="2400" i="1" dirty="0" smtClean="0">
                <a:latin typeface="Times"/>
                <a:cs typeface="Times"/>
              </a:rPr>
              <a:t>pigs etc</a:t>
            </a:r>
            <a:r>
              <a:rPr lang="en-US" sz="2400" i="1" dirty="0" smtClean="0">
                <a:latin typeface="Times"/>
                <a:cs typeface="Times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538" y="5666155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Ferret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0478" y="4861170"/>
            <a:ext cx="179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Pot Belly Pig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7300" y="5529384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Iguana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8836" y="4871946"/>
            <a:ext cx="157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Llama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469" y="5311132"/>
            <a:ext cx="1833375" cy="137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23143"/>
          <a:stretch/>
        </p:blipFill>
        <p:spPr>
          <a:xfrm>
            <a:off x="5705232" y="3901263"/>
            <a:ext cx="1758460" cy="173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537" y="4532923"/>
            <a:ext cx="2038941" cy="118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08" y="5272056"/>
            <a:ext cx="1958284" cy="146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2162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131288"/>
            <a:ext cx="6936154" cy="508195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Specialty </a:t>
            </a: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Pet Laws=</a:t>
            </a:r>
            <a:endParaRPr 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Laws governing ownership of these animals are rare unlike exotics</a:t>
            </a:r>
          </a:p>
          <a:p>
            <a:r>
              <a:rPr lang="en-US" dirty="0" smtClean="0">
                <a:latin typeface="Times"/>
                <a:cs typeface="Times"/>
              </a:rPr>
              <a:t>Provide more people the opportunity to have animals</a:t>
            </a:r>
          </a:p>
          <a:p>
            <a:pPr lvl="1"/>
            <a:r>
              <a:rPr lang="en-US" sz="2400" dirty="0" smtClean="0">
                <a:latin typeface="Times"/>
                <a:cs typeface="Times"/>
              </a:rPr>
              <a:t>Big yard or animal property isn’t necessary to own a ferret, guinea pig, or other small pet</a:t>
            </a:r>
          </a:p>
          <a:p>
            <a:pPr lvl="1"/>
            <a:r>
              <a:rPr lang="en-US" sz="2400" dirty="0" smtClean="0">
                <a:latin typeface="Times"/>
                <a:cs typeface="Times"/>
              </a:rPr>
              <a:t>Many specialty pet owners enjoy having a unique pet</a:t>
            </a:r>
          </a:p>
          <a:p>
            <a:pPr marL="0" indent="0">
              <a:buNone/>
            </a:pPr>
            <a:endParaRPr lang="en-US" sz="2400" i="1" dirty="0" smtClean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44339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914768"/>
            <a:ext cx="6936154" cy="4298473"/>
          </a:xfrm>
        </p:spPr>
        <p:txBody>
          <a:bodyPr/>
          <a:lstStyle/>
          <a:p>
            <a:pPr marL="0" indent="0">
              <a:buNone/>
            </a:pPr>
            <a:endParaRPr 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en-US" sz="44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How do specialty &amp; exotic animals effect the animal industry?</a:t>
            </a:r>
          </a:p>
          <a:p>
            <a:pPr marL="0" indent="0">
              <a:buNone/>
            </a:pPr>
            <a:endParaRPr lang="en-US" sz="2400" i="1" dirty="0" smtClean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72466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8" y="274638"/>
            <a:ext cx="693615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Specialty &amp; Exotic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1417638"/>
            <a:ext cx="6936154" cy="479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Times"/>
                <a:cs typeface="Times"/>
              </a:rPr>
              <a:t>1- Education </a:t>
            </a:r>
          </a:p>
          <a:p>
            <a:pPr marL="0" indent="0">
              <a:buNone/>
            </a:pPr>
            <a:r>
              <a:rPr lang="en-US" sz="2400" dirty="0" smtClean="0">
                <a:latin typeface="Times"/>
                <a:cs typeface="Times"/>
              </a:rPr>
              <a:t>Exotic animals in zoos provide educational opportunities most people would never experience if animals were only in the wild</a:t>
            </a:r>
            <a:endParaRPr 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999" y="0"/>
            <a:ext cx="679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Describe the role </a:t>
            </a:r>
            <a:r>
              <a:rPr lang="en-US" dirty="0" smtClean="0">
                <a:latin typeface="Times"/>
                <a:cs typeface="Times"/>
              </a:rPr>
              <a:t>of specialty &amp; exotic </a:t>
            </a:r>
            <a:r>
              <a:rPr lang="en-US" dirty="0">
                <a:latin typeface="Times"/>
                <a:cs typeface="Times"/>
              </a:rPr>
              <a:t>pets in the animal industry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10" y="3422650"/>
            <a:ext cx="3280168" cy="279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75" r="13594"/>
          <a:stretch/>
        </p:blipFill>
        <p:spPr>
          <a:xfrm>
            <a:off x="5373082" y="3422649"/>
            <a:ext cx="3477841" cy="279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5970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746</Words>
  <Application>Microsoft Macintosh PowerPoint</Application>
  <PresentationFormat>On-screen Show (4:3)</PresentationFormat>
  <Paragraphs>121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Companion, Recreation, &amp; Therapy Animals</vt:lpstr>
      <vt:lpstr>Benefits of Companion Animals</vt:lpstr>
      <vt:lpstr>Benefits of Companion Animals</vt:lpstr>
      <vt:lpstr>Specialty &amp; Exotic Pets</vt:lpstr>
      <vt:lpstr>Specialty &amp; Exotic Pets</vt:lpstr>
      <vt:lpstr>Specialty &amp; Exotic Pets</vt:lpstr>
      <vt:lpstr>Specialty &amp; Exotic Pets</vt:lpstr>
      <vt:lpstr>Specialty &amp; Exotic Pets</vt:lpstr>
      <vt:lpstr>Specialty &amp; Exotic Pets</vt:lpstr>
      <vt:lpstr>Specialty &amp; Exotic Pets</vt:lpstr>
      <vt:lpstr>Specialty &amp; Exotic Pets</vt:lpstr>
      <vt:lpstr>Recreation</vt:lpstr>
      <vt:lpstr>Service &amp; Therapy Animals</vt:lpstr>
      <vt:lpstr>Service &amp; Therapy Animals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Companion, Recreation, &amp; Therapy Animals</dc:title>
  <dc:creator>Andrea Clark</dc:creator>
  <cp:lastModifiedBy>Andrea Clark</cp:lastModifiedBy>
  <cp:revision>20</cp:revision>
  <dcterms:created xsi:type="dcterms:W3CDTF">2014-01-06T18:38:13Z</dcterms:created>
  <dcterms:modified xsi:type="dcterms:W3CDTF">2014-01-08T15:10:51Z</dcterms:modified>
</cp:coreProperties>
</file>