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776" y="768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2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158427" y="591397"/>
            <a:ext cx="5945345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2387" y="591397"/>
            <a:ext cx="17576960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3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2388" y="3441277"/>
            <a:ext cx="11761153" cy="97370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42621" y="3441277"/>
            <a:ext cx="11761153" cy="97370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5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8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400474"/>
            <a:ext cx="8689975" cy="858456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4"/>
            <a:ext cx="5114132" cy="688022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CCF8-BA29-7948-A03B-9AD2AE63E7C2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DE65-0B02-DE45-AEA8-4E02663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4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0" y="254001"/>
            <a:ext cx="6934764" cy="943918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"/>
                <a:cs typeface="Times"/>
              </a:rPr>
              <a:t>Name_____________________________________ Period _________ Date ____________</a:t>
            </a:r>
            <a:br>
              <a:rPr lang="en-US" sz="1400" dirty="0" smtClean="0">
                <a:latin typeface="Times"/>
                <a:cs typeface="Times"/>
              </a:rPr>
            </a:br>
            <a:r>
              <a:rPr lang="en-US" sz="1400" dirty="0">
                <a:latin typeface="Times"/>
                <a:cs typeface="Times"/>
              </a:rPr>
              <a:t/>
            </a:r>
            <a:br>
              <a:rPr lang="en-US" sz="1400" dirty="0">
                <a:latin typeface="Times"/>
                <a:cs typeface="Times"/>
              </a:rPr>
            </a:br>
            <a:r>
              <a:rPr lang="en-US" sz="1800" b="1" dirty="0" smtClean="0">
                <a:latin typeface="Times"/>
                <a:cs typeface="Times"/>
              </a:rPr>
              <a:t> </a:t>
            </a:r>
            <a:br>
              <a:rPr lang="en-US" sz="1800" b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>Directions:</a:t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dirty="0" smtClean="0">
                <a:latin typeface="Times"/>
                <a:cs typeface="Times"/>
              </a:rPr>
              <a:t>1-  Choose a species of animal you would like to raise on a large scale (more than 50)</a:t>
            </a:r>
            <a:br>
              <a:rPr lang="en-US" sz="1200" dirty="0" smtClean="0">
                <a:latin typeface="Times"/>
                <a:cs typeface="Times"/>
              </a:rPr>
            </a:br>
            <a:r>
              <a:rPr lang="en-US" sz="1200" dirty="0" smtClean="0">
                <a:latin typeface="Times"/>
                <a:cs typeface="Times"/>
              </a:rPr>
              <a:t>2-  Design a blueprint for this facility on the back of this sheet.</a:t>
            </a:r>
            <a:br>
              <a:rPr lang="en-US" sz="1200" dirty="0" smtClean="0">
                <a:latin typeface="Times"/>
                <a:cs typeface="Times"/>
              </a:rPr>
            </a:br>
            <a:r>
              <a:rPr lang="en-US" sz="1200" dirty="0" smtClean="0">
                <a:latin typeface="Times"/>
                <a:cs typeface="Times"/>
              </a:rPr>
              <a:t>3-  Use your notes from this unit and the rubric below to be sure your facility meets all requirements.</a:t>
            </a:r>
            <a:br>
              <a:rPr lang="en-US" sz="1200" dirty="0" smtClean="0">
                <a:latin typeface="Times"/>
                <a:cs typeface="Times"/>
              </a:rPr>
            </a:br>
            <a:r>
              <a:rPr lang="en-US" sz="1200" dirty="0">
                <a:latin typeface="Times"/>
                <a:cs typeface="Times"/>
              </a:rPr>
              <a:t/>
            </a:r>
            <a:br>
              <a:rPr lang="en-US" sz="1200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>Type of Facility:</a:t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>Production Objective:</a:t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>Animal Inventory:</a:t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>Grading Rubric:</a:t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r>
              <a:rPr lang="en-US" sz="1200" b="1" i="1" dirty="0">
                <a:latin typeface="Times"/>
                <a:cs typeface="Times"/>
              </a:rPr>
              <a:t/>
            </a:r>
            <a:br>
              <a:rPr lang="en-US" sz="1200" b="1" i="1" dirty="0">
                <a:latin typeface="Times"/>
                <a:cs typeface="Times"/>
              </a:rPr>
            </a:br>
            <a:r>
              <a:rPr lang="en-US" sz="1200" b="1" i="1" dirty="0" smtClean="0">
                <a:latin typeface="Times"/>
                <a:cs typeface="Times"/>
              </a:rPr>
              <a:t/>
            </a:r>
            <a:br>
              <a:rPr lang="en-US" sz="1200" b="1" i="1" dirty="0" smtClean="0">
                <a:latin typeface="Times"/>
                <a:cs typeface="Times"/>
              </a:rPr>
            </a:br>
            <a:endParaRPr lang="en-US" sz="1800" dirty="0">
              <a:latin typeface="Times"/>
              <a:cs typeface="Time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334268"/>
              </p:ext>
            </p:extLst>
          </p:nvPr>
        </p:nvGraphicFramePr>
        <p:xfrm>
          <a:off x="8348132" y="3589866"/>
          <a:ext cx="6214534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32934"/>
                <a:gridCol w="2455334"/>
                <a:gridCol w="1507066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/>
                          <a:cs typeface="Times"/>
                        </a:rPr>
                        <a:t>Quantity</a:t>
                      </a:r>
                      <a:endParaRPr lang="en-US" sz="12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/>
                          <a:cs typeface="Times"/>
                        </a:rPr>
                        <a:t>Species</a:t>
                      </a:r>
                      <a:endParaRPr lang="en-US" sz="12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/>
                          <a:cs typeface="Times"/>
                        </a:rPr>
                        <a:t>Gender</a:t>
                      </a:r>
                      <a:endParaRPr lang="en-US" sz="12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/>
                          <a:cs typeface="Times"/>
                        </a:rPr>
                        <a:t>Age</a:t>
                      </a:r>
                      <a:endParaRPr lang="en-US" sz="12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27999" y="874889"/>
            <a:ext cx="6858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"/>
                <a:cs typeface="Times"/>
              </a:rPr>
              <a:t>Barn &amp; Animal Facility Blueprint</a:t>
            </a:r>
            <a:br>
              <a:rPr lang="en-US" sz="2000" b="1" dirty="0" smtClean="0">
                <a:latin typeface="Times"/>
                <a:cs typeface="Times"/>
              </a:rPr>
            </a:b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42404"/>
              </p:ext>
            </p:extLst>
          </p:nvPr>
        </p:nvGraphicFramePr>
        <p:xfrm>
          <a:off x="8348132" y="6157733"/>
          <a:ext cx="6231468" cy="2611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55068"/>
                <a:gridCol w="1676400"/>
              </a:tblGrid>
              <a:tr h="154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/>
                          <a:cs typeface="Times"/>
                        </a:rPr>
                        <a:t>Criteria</a:t>
                      </a:r>
                      <a:endParaRPr lang="en-US" sz="12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/>
                          <a:cs typeface="Times"/>
                        </a:rPr>
                        <a:t>Points</a:t>
                      </a:r>
                      <a:endParaRPr lang="en-US" sz="12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"/>
                          <a:cs typeface="Times"/>
                        </a:rPr>
                        <a:t>Type</a:t>
                      </a:r>
                      <a:r>
                        <a:rPr lang="en-US" sz="1100" baseline="0" dirty="0" smtClean="0">
                          <a:latin typeface="Times"/>
                          <a:cs typeface="Times"/>
                        </a:rPr>
                        <a:t> of facility &amp; Production Objective clearly defined.</a:t>
                      </a:r>
                      <a:endParaRPr lang="en-US" sz="11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"/>
                          <a:cs typeface="Times"/>
                        </a:rPr>
                        <a:t>/5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"/>
                          <a:cs typeface="Times"/>
                        </a:rPr>
                        <a:t>Animal Inventory is stated, more than 50 animals are planned for, and animals fit the production objective.</a:t>
                      </a:r>
                      <a:endParaRPr lang="en-US" sz="11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"/>
                          <a:cs typeface="Times"/>
                        </a:rPr>
                        <a:t>/5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"/>
                          <a:cs typeface="Times"/>
                        </a:rPr>
                        <a:t>All animal needs are drawn into the blueprint</a:t>
                      </a:r>
                    </a:p>
                    <a:p>
                      <a:r>
                        <a:rPr lang="en-US" sz="1100" dirty="0" smtClean="0">
                          <a:latin typeface="Times"/>
                          <a:cs typeface="Times"/>
                        </a:rPr>
                        <a:t>(Feed,</a:t>
                      </a:r>
                      <a:r>
                        <a:rPr lang="en-US" sz="1100" baseline="0" dirty="0" smtClean="0">
                          <a:latin typeface="Times"/>
                          <a:cs typeface="Times"/>
                        </a:rPr>
                        <a:t> water, shelter, living space, waste management, </a:t>
                      </a:r>
                      <a:r>
                        <a:rPr lang="en-US" sz="1100" baseline="0" dirty="0" err="1" smtClean="0">
                          <a:latin typeface="Times"/>
                          <a:cs typeface="Times"/>
                        </a:rPr>
                        <a:t>etc</a:t>
                      </a:r>
                      <a:r>
                        <a:rPr lang="en-US" sz="1100" baseline="0" dirty="0" smtClean="0">
                          <a:latin typeface="Times"/>
                          <a:cs typeface="Times"/>
                        </a:rPr>
                        <a:t>)</a:t>
                      </a:r>
                      <a:endParaRPr lang="en-US" sz="11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"/>
                          <a:cs typeface="Times"/>
                        </a:rPr>
                        <a:t>/20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"/>
                          <a:cs typeface="Times"/>
                        </a:rPr>
                        <a:t>Name of the property is included on a</a:t>
                      </a:r>
                      <a:r>
                        <a:rPr lang="en-US" sz="1100" baseline="0" dirty="0" smtClean="0">
                          <a:latin typeface="Times"/>
                          <a:cs typeface="Times"/>
                        </a:rPr>
                        <a:t> sign entering the farm or ranch.</a:t>
                      </a:r>
                      <a:endParaRPr lang="en-US" sz="11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"/>
                          <a:cs typeface="Times"/>
                        </a:rPr>
                        <a:t>/10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"/>
                          <a:cs typeface="Times"/>
                        </a:rPr>
                        <a:t>Blueprint is neat,</a:t>
                      </a:r>
                      <a:r>
                        <a:rPr lang="en-US" sz="1100" baseline="0" dirty="0" smtClean="0">
                          <a:latin typeface="Times"/>
                          <a:cs typeface="Times"/>
                        </a:rPr>
                        <a:t> colored, and creative.</a:t>
                      </a:r>
                      <a:endParaRPr lang="en-US" sz="11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"/>
                          <a:cs typeface="Times"/>
                        </a:rPr>
                        <a:t>/20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latin typeface="Times"/>
                          <a:cs typeface="Times"/>
                        </a:rPr>
                        <a:t>Total</a:t>
                      </a:r>
                      <a:endParaRPr lang="en-US" sz="1100" b="1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"/>
                          <a:cs typeface="Times"/>
                        </a:rPr>
                        <a:t>/60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Health &amp; Housing PP Bkrd.jpg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19"/>
          <a:stretch/>
        </p:blipFill>
        <p:spPr>
          <a:xfrm>
            <a:off x="8305800" y="8826618"/>
            <a:ext cx="6324600" cy="1018963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26046"/>
              </p:ext>
            </p:extLst>
          </p:nvPr>
        </p:nvGraphicFramePr>
        <p:xfrm>
          <a:off x="558800" y="516467"/>
          <a:ext cx="6680200" cy="898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100"/>
                <a:gridCol w="3340100"/>
              </a:tblGrid>
              <a:tr h="224590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Fencing: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(What kind will you use)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Bedding: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(What will you use)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590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"/>
                          <a:cs typeface="Times"/>
                        </a:rPr>
                        <a:t>Location, Acreage, &amp; Overall Size:</a:t>
                      </a:r>
                      <a:endParaRPr lang="en-US" sz="1200" b="1" dirty="0"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"/>
                          <a:cs typeface="Times"/>
                        </a:rPr>
                        <a:t>Ventilation for buildings: </a:t>
                      </a:r>
                      <a:r>
                        <a:rPr lang="en-US" sz="1200" b="0" dirty="0" smtClean="0">
                          <a:latin typeface="Times"/>
                          <a:cs typeface="Times"/>
                        </a:rPr>
                        <a:t>(If</a:t>
                      </a:r>
                      <a:r>
                        <a:rPr lang="en-US" sz="1200" b="0" baseline="0" dirty="0" smtClean="0">
                          <a:latin typeface="Times"/>
                          <a:cs typeface="Times"/>
                        </a:rPr>
                        <a:t> necessary)</a:t>
                      </a:r>
                      <a:endParaRPr lang="en-US" sz="1200" b="1" dirty="0"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590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"/>
                          <a:cs typeface="Times"/>
                        </a:rPr>
                        <a:t>Shelter(s) &amp; Flooring:</a:t>
                      </a:r>
                      <a:endParaRPr lang="en-US" sz="1200" b="1" dirty="0"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"/>
                          <a:cs typeface="Times"/>
                        </a:rPr>
                        <a:t>Machinery Needed:</a:t>
                      </a:r>
                      <a:endParaRPr lang="en-US" sz="1200" b="1" dirty="0"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590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"/>
                          <a:cs typeface="Times"/>
                        </a:rPr>
                        <a:t>Feed Source, feed</a:t>
                      </a:r>
                      <a:r>
                        <a:rPr lang="en-US" sz="1200" b="1" baseline="0" dirty="0" smtClean="0">
                          <a:latin typeface="Times"/>
                          <a:cs typeface="Times"/>
                        </a:rPr>
                        <a:t> storage, &amp; water source:</a:t>
                      </a:r>
                      <a:endParaRPr lang="en-US" sz="1200" b="1" dirty="0"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"/>
                          <a:cs typeface="Times"/>
                        </a:rPr>
                        <a:t>Crops raised: </a:t>
                      </a:r>
                      <a:r>
                        <a:rPr lang="en-US" sz="1200" b="0" dirty="0" smtClean="0">
                          <a:latin typeface="Times"/>
                          <a:cs typeface="Times"/>
                        </a:rPr>
                        <a:t>(optional)</a:t>
                      </a:r>
                      <a:endParaRPr lang="en-US" sz="1200" b="0" dirty="0">
                        <a:latin typeface="Times"/>
                        <a:cs typeface="Times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8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164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Name_____________________________________ Period _________ Date ____________    Directions: 1-  Choose a species of animal you would like to raise on a large scale (more than 50) 2-  Design a blueprint for this facility on the back of this sheet. 3-  Use your notes from this unit and the rubric below to be sure your facility meets all requirements.  Type of Facility:   Production Objective:    Animal Inventory:              Grading Rubric: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Name_____________________________________ Period _________ Date ____________  Barn &amp; Animal Facility Blueprint</dc:title>
  <dc:creator>Andrea Clark</dc:creator>
  <cp:lastModifiedBy>Andrea Clark</cp:lastModifiedBy>
  <cp:revision>7</cp:revision>
  <dcterms:created xsi:type="dcterms:W3CDTF">2014-01-14T16:52:02Z</dcterms:created>
  <dcterms:modified xsi:type="dcterms:W3CDTF">2014-01-16T23:23:26Z</dcterms:modified>
</cp:coreProperties>
</file>