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1AA-C826-B44D-A214-F6ADAB3C054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9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1AA-C826-B44D-A214-F6ADAB3C054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5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1AA-C826-B44D-A214-F6ADAB3C054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1AA-C826-B44D-A214-F6ADAB3C054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3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1AA-C826-B44D-A214-F6ADAB3C054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7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1AA-C826-B44D-A214-F6ADAB3C054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1AA-C826-B44D-A214-F6ADAB3C054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1AA-C826-B44D-A214-F6ADAB3C054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3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1AA-C826-B44D-A214-F6ADAB3C054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7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1AA-C826-B44D-A214-F6ADAB3C054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A1AA-C826-B44D-A214-F6ADAB3C054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6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9A1AA-C826-B44D-A214-F6ADAB3C054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646AA-ECB1-1740-B65D-14270289A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4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285" y="278472"/>
            <a:ext cx="4212164" cy="296483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endParaRPr lang="en-US" sz="1800" dirty="0">
              <a:latin typeface="Times"/>
              <a:cs typeface="Time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15755" y="278472"/>
            <a:ext cx="4212164" cy="29648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b="1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Paragraph</a:t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 believe in the future of agriculture, with a faith born not of words, but of deeds- achievements won by the present and past generations of agriculturists; in the promise of better days through better ways, even as the better things we now enjoy have come to us from the struggles of former years.</a:t>
            </a:r>
            <a:endParaRPr lang="en-US" sz="1800" dirty="0">
              <a:latin typeface="Times"/>
              <a:cs typeface="Time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21496" b="20960"/>
          <a:stretch/>
        </p:blipFill>
        <p:spPr>
          <a:xfrm>
            <a:off x="350828" y="589692"/>
            <a:ext cx="4025593" cy="229072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32285" y="3560774"/>
            <a:ext cx="4212164" cy="29648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b="1" baseline="30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Paragraph</a:t>
            </a:r>
            <a:br>
              <a:rPr lang="en-US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_______ in the future of _______, with a faith _______ not of _______, but of _______ - achievements won by the _______ and past generations of _______; in the promise of better _______ through better ways, even as the _______ things we now _______ have come to us _______ the struggles of _______ years</a:t>
            </a:r>
            <a:r>
              <a:rPr lang="en-US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latin typeface="Times"/>
              <a:cs typeface="Time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15755" y="3560774"/>
            <a:ext cx="4212164" cy="29648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smtClean="0">
                <a:latin typeface="Times New Roman" pitchFamily="18" charset="0"/>
                <a:cs typeface="Times New Roman" pitchFamily="18" charset="0"/>
              </a:rPr>
            </a:br>
            <a:endParaRPr lang="en-US" sz="1800" dirty="0">
              <a:latin typeface="Times"/>
              <a:cs typeface="Time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15755" y="3746651"/>
            <a:ext cx="42121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aseline="30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Paragraph</a:t>
            </a:r>
          </a:p>
          <a:p>
            <a:pPr>
              <a:buNone/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_______ in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of ______,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faith ______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of ______, but of ______ -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by the ______ and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of ______; in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of better ______ through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ways,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______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 the ______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now ______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______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to us _____ the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of ______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223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2285" y="323777"/>
            <a:ext cx="4212164" cy="29648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Paragraph</a:t>
            </a:r>
            <a:b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 b_______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 t_______  f_______  o_ a_______,  w_______  a  f _______  b_______  n_______  of  w_______,  b___  o__ d_______ - a_______ w____ b__ t____ p_______ a___  p_______ g_______  o__  a_______; 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  t_____ p_______  o__  b_____  d_______  t________ b_______  w____,  e_______  a__  t__  b_______  t_______  w___  n___  e_______ h_______  c_______  t__  u__  f_______  the s_______  of  f_______  y_______.</a:t>
            </a:r>
            <a:endParaRPr lang="en-US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15755" y="346401"/>
            <a:ext cx="4212164" cy="29648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Paragraph</a:t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 believe that to live and work on a good farm, or to be engaged in other agricultural pursuits, is pleasant as well as challenging; for I know the joys and discomforts of agricultural life and hold an inborn fondness for those associations which even in hours of discouragement, I cannot deny.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32285" y="3560774"/>
            <a:ext cx="4212164" cy="29648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baseline="30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Paragraph</a:t>
            </a:r>
            <a:br>
              <a:rPr lang="en-US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________ that to ________ and ________ on a good ________, or to be ________ in other ________ ________, is pleasant as ________ as ________; for I know the ________ and discomforts of ________ life and ________ an ________ fondness for those ________ which even in hours of ________, I cannot deny.</a:t>
            </a:r>
            <a:endParaRPr lang="en-US" sz="1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715755" y="3499084"/>
            <a:ext cx="4212164" cy="296483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endParaRPr lang="en-US" sz="1800" dirty="0">
              <a:latin typeface="Times"/>
              <a:cs typeface="Time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15755" y="3635413"/>
            <a:ext cx="4053434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Paragraph</a:t>
            </a:r>
          </a:p>
          <a:p>
            <a:pPr>
              <a:buNone/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________ on a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________, or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other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 _______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is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 ________ as ________; for I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________ an ________ fondness for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________ which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 of ________, I cannot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15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5755" y="3538037"/>
            <a:ext cx="4212164" cy="296483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endParaRPr lang="en-US" sz="1800" dirty="0">
              <a:latin typeface="Times"/>
              <a:cs typeface="Time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285" y="262098"/>
            <a:ext cx="4212164" cy="29648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Paragraph</a:t>
            </a:r>
          </a:p>
          <a:p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b____ t ____ t __ l ____ a ___ w ____   o____ a g ___ f ___, o __ t __ b __ e____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 o ____ a____ p ____,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 p ____ a___ w ___ a ___ c ____; f ____ I k _____ t___ j ___ a ___ d ____ o ___a ____ l____ a ____ h _____ a ___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_____ f ___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f____t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____ a ___ w ____ e ___ I___  h ____ o ___ d ___, I c ___ d ____.</a:t>
            </a:r>
            <a:endParaRPr lang="en-US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15755" y="262098"/>
            <a:ext cx="4212164" cy="29648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b="1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Paragraph</a:t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 believe in leadership from ourselves and respect from others.  I believe in my own ability to work efficiently and think clearly, with such knowledge and skill as I can secure, and in the ability of progressive agriculturists to serve our own and the public interest in producing and marketing the product of our toil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32285" y="3538037"/>
            <a:ext cx="4212164" cy="29648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3rd Paragraph</a:t>
            </a:r>
            <a:br>
              <a:rPr lang="en-US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believe in ________ from ourselves and ________ from others.  I ________ in my own ________ to work ________ and think ________, with such ________ and ________ as I can ________, and in the ________ of progressive ________ to serve our own and the ________ interest in ________ and ________ the product of our ________.</a:t>
            </a:r>
            <a:endParaRPr lang="en-US" sz="1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74485" y="3538037"/>
            <a:ext cx="4053434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aseline="30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Paragraph</a:t>
            </a:r>
          </a:p>
          <a:p>
            <a:pPr>
              <a:buNone/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in ________ from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 I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own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_______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________, with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_______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 I can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and in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_______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 serve our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and the ________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in ________ and ________ the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of our ________.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780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5755" y="3538037"/>
            <a:ext cx="4212164" cy="296483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endParaRPr lang="en-US" sz="1800" dirty="0">
              <a:latin typeface="Times"/>
              <a:cs typeface="Time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285" y="262098"/>
            <a:ext cx="4212164" cy="29648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Paragraph</a:t>
            </a:r>
          </a:p>
          <a:p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b_____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 l _____f _____ o _____ a___ r_____ f _____ o _____.  I b _____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 m__ o__ a _____ t__ w _____ e _____ a__ t____ c_____, w _____ s _____ k _____ a__ s____ a__ I c___ s _____, a__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 t__ a _____ o__ p_____ a _____ t__ s _____ o__ o__ a__ t__ p_____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_____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 p _____ a__ m _____ t__ p _____ o_ o__ t _____.</a:t>
            </a:r>
            <a:endParaRPr lang="en-US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15755" y="262098"/>
            <a:ext cx="4212164" cy="29648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8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Paragraph</a:t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 believe in less dependence on begging and more power in bargaining; in the life abundant and enough honest wealth to help make it so—for others as well as myself; in less need for charity and more of it when needed; in being happy myself and playing square with those whose happiness depends upon me.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32285" y="3538037"/>
            <a:ext cx="4212164" cy="29648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800" b="1" baseline="30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Paragraph</a:t>
            </a:r>
            <a:br>
              <a:rPr lang="en-US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believe in less ________ on begging and ________ power in ________; in the life ________ and enough ________ wealth to help make it so-for ________ as well as ________; in less ________ for charity and more of it when ________; in being happy ________ and playing square with ________ whose ________ depends upon me.</a:t>
            </a:r>
            <a:endParaRPr lang="en-US" sz="1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74485" y="3606077"/>
            <a:ext cx="4053434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4th  Paragraph</a:t>
            </a:r>
          </a:p>
          <a:p>
            <a:pPr>
              <a:buNone/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less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 in the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_______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wealth to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make it so-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_______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 in less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more of it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 in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happy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square with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whose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upon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99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5755" y="3538037"/>
            <a:ext cx="4212164" cy="296483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endParaRPr lang="en-US" sz="1800" dirty="0">
              <a:latin typeface="Times"/>
              <a:cs typeface="Time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285" y="262098"/>
            <a:ext cx="4212164" cy="29648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Paragraph</a:t>
            </a:r>
          </a:p>
          <a:p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b _____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 l ____ d _____ o __ b _____ a ___ m_____ p _____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 b_____;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 t ___ l_____ a ____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a____e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_____ h _____ w _____ t ___ h_____ m _____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 s ___—f _____ o _____ a_____ w ____ a ___ m _____;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____ l _____ n_____ f ____ c _____ a ___ m _____ o ___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____w _____ n _____;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 b ___ h_____ m _____ a ___ p _____ s _____ w_____ t _____ w _____ h _____ d _____ u_____         m ___.</a:t>
            </a:r>
            <a:endParaRPr lang="en-US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15755" y="262098"/>
            <a:ext cx="4212164" cy="29648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8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Paragraph</a:t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 believe in less dependence on begging and more power in bargaining; in the life abundant and enough honest wealth to help I believe that American agriculture can and will hold true to the best traditions of our national life and that I can exert an influence in my home and community which will stand solid for my part in that inspiring task.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32285" y="3538037"/>
            <a:ext cx="4212164" cy="29648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800" b="1" baseline="30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Paragraph</a:t>
            </a:r>
            <a:br>
              <a:rPr lang="en-US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________ that ________ agriculture can and ________ hold true to the ________ traditions of our ________ life and that I ________ exert an ________ in my ________ and ________ which will ________ solid for my ________ in that ________ task.</a:t>
            </a:r>
            <a:endParaRPr lang="en-US" sz="1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74485" y="3832877"/>
            <a:ext cx="40534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  Paragraph</a:t>
            </a:r>
          </a:p>
          <a:p>
            <a:pPr>
              <a:buNone/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________ that ________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can and ________ hold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to the ________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of our ________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I ________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an ________ in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________ and ________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will ________ solid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my ________ in 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________ task.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91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2285" y="262098"/>
            <a:ext cx="4212164" cy="29648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Paragraph</a:t>
            </a:r>
          </a:p>
          <a:p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b _____ t _____ A _____ a _____ c _____ a_____ w _____ h _____ t _____ t _____ t_____ b _____ t _____ o _____ o _____ n_____ l _____ a _____ t _____ I c _____ e_____ a _____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_____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_____ m _____ h_____ a _____ c _____ w _____ w _____ s_____ s _____ f _____ m _____ p _____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_____ t _____ </a:t>
            </a:r>
            <a:r>
              <a:rPr lang="en-US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_____ t _____.</a:t>
            </a:r>
            <a:endParaRPr lang="en-US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55951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37</TotalTime>
  <Words>671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Theme</vt:lpstr>
      <vt:lpstr>  </vt:lpstr>
      <vt:lpstr>  </vt:lpstr>
      <vt:lpstr>  </vt:lpstr>
      <vt:lpstr>  </vt:lpstr>
      <vt:lpstr>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Andrea Clark</dc:creator>
  <cp:lastModifiedBy>Andrea Clark</cp:lastModifiedBy>
  <cp:revision>6</cp:revision>
  <dcterms:created xsi:type="dcterms:W3CDTF">2014-01-15T16:04:50Z</dcterms:created>
  <dcterms:modified xsi:type="dcterms:W3CDTF">2014-01-15T16:42:32Z</dcterms:modified>
</cp:coreProperties>
</file>