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7" r:id="rId10"/>
    <p:sldId id="268" r:id="rId11"/>
    <p:sldId id="270" r:id="rId12"/>
    <p:sldId id="269" r:id="rId13"/>
    <p:sldId id="266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F871D-1A8B-42F8-9067-C15AD28F9FDB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05C3-FB55-49A8-854C-F248387D11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sugarbeet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Potato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Safflower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Alfalfa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Soybean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sorguhm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305C3-FB55-49A8-854C-F248387D11C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69A7-FE53-44CA-849E-F70FCF6C809D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EF59-2570-404E-BF4D-6E0863A0D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Crop Plant Identification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</a:t>
            </a:r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098" name="Picture 2" descr="http://www.icrisat.org/vasat/learning_resources/crops/sorghum/sorghum_prodpractices/html/m1l3/resources/lesson1/mature_sorgh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47975" cy="3800476"/>
          </a:xfrm>
          <a:prstGeom prst="rect">
            <a:avLst/>
          </a:prstGeom>
          <a:noFill/>
        </p:spPr>
      </p:pic>
      <p:pic>
        <p:nvPicPr>
          <p:cNvPr id="4100" name="Picture 4" descr="http://www.pioneer.com/CMRoot/pioneer/about_global/our_products/crops/sorghum/images/sorghum_closeup_2_800x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5542892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050" name="Picture 2" descr="http://www.mdidea.net/products/proper/barley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19500" cy="3679825"/>
          </a:xfrm>
          <a:prstGeom prst="rect">
            <a:avLst/>
          </a:prstGeom>
          <a:noFill/>
        </p:spPr>
      </p:pic>
      <p:pic>
        <p:nvPicPr>
          <p:cNvPr id="2052" name="Picture 4" descr="http://www.bhagwantraiyogeshkumar.com/full-images/barley-seeds-84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4286250" cy="3505200"/>
          </a:xfrm>
          <a:prstGeom prst="rect">
            <a:avLst/>
          </a:prstGeom>
          <a:noFill/>
        </p:spPr>
      </p:pic>
      <p:pic>
        <p:nvPicPr>
          <p:cNvPr id="3" name="Picture 2" descr="http://aboutharvest.com/wp-content/uploads/2011/01/Barley-se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5250318" cy="3513138"/>
          </a:xfrm>
          <a:prstGeom prst="rect">
            <a:avLst/>
          </a:prstGeom>
          <a:noFill/>
        </p:spPr>
      </p:pic>
      <p:pic>
        <p:nvPicPr>
          <p:cNvPr id="4" name="Picture 4" descr="http://3.bp.blogspot.com/_1A2xXJq8j1M/S-FkvWlekfI/AAAAAAAAAFY/LBse6Ci6Or8/s1600/barley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4950" y="3981449"/>
            <a:ext cx="382905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9" descr="13growin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828800"/>
            <a:ext cx="3962400" cy="4419600"/>
          </a:xfrm>
          <a:prstGeom prst="rect">
            <a:avLst/>
          </a:prstGeom>
          <a:noFill/>
          <a:ln/>
        </p:spPr>
      </p:pic>
      <p:pic>
        <p:nvPicPr>
          <p:cNvPr id="4" name="Picture 10" descr="Bvaraltissim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52400"/>
            <a:ext cx="2136775" cy="3305175"/>
          </a:xfrm>
          <a:prstGeom prst="rect">
            <a:avLst/>
          </a:prstGeom>
          <a:noFill/>
        </p:spPr>
      </p:pic>
      <p:pic>
        <p:nvPicPr>
          <p:cNvPr id="3074" name="Picture 2" descr="http://www.chateaudlanz.com/media/Site%20Files/Merchandising%20Files/sugar_bee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057400"/>
            <a:ext cx="28575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</a:t>
            </a:r>
            <a:endParaRPr lang="en-US" dirty="0"/>
          </a:p>
        </p:txBody>
      </p:sp>
      <p:pic>
        <p:nvPicPr>
          <p:cNvPr id="3" name="Picture 7" descr="pot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676400"/>
            <a:ext cx="4662487" cy="48006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3" name="Picture 7" descr="Sun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28800"/>
            <a:ext cx="44958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#14</a:t>
            </a:r>
            <a:endParaRPr lang="en-US" dirty="0"/>
          </a:p>
        </p:txBody>
      </p:sp>
      <p:pic>
        <p:nvPicPr>
          <p:cNvPr id="3" name="Picture 7" descr="cranbe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828800"/>
            <a:ext cx="4419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#1.</a:t>
            </a:r>
            <a:endParaRPr lang="en-US" dirty="0"/>
          </a:p>
        </p:txBody>
      </p:sp>
      <p:pic>
        <p:nvPicPr>
          <p:cNvPr id="5122" name="Picture 2" descr="http://www.markrshepard.net/WeedsOfOregon/Plant/Wild%20oat--Avena%20fatua-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152900" cy="5133975"/>
          </a:xfrm>
          <a:prstGeom prst="rect">
            <a:avLst/>
          </a:prstGeom>
          <a:noFill/>
        </p:spPr>
      </p:pic>
      <p:pic>
        <p:nvPicPr>
          <p:cNvPr id="14338" name="Picture 2" descr="http://careme.us/sitebuildercontent/sitebuilderpictures/glossary_o/seed-Oat-s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4098" name="Picture 2" descr="http://myturksandcaicosblog.com/wp-content/uploads/2009/01/cottonp128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152900" cy="5537200"/>
          </a:xfrm>
          <a:prstGeom prst="rect">
            <a:avLst/>
          </a:prstGeom>
          <a:noFill/>
        </p:spPr>
      </p:pic>
      <p:pic>
        <p:nvPicPr>
          <p:cNvPr id="13314" name="Picture 2" descr="http://www.bansidharcotton.com/full-images/1068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295400"/>
            <a:ext cx="47625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pic>
        <p:nvPicPr>
          <p:cNvPr id="3074" name="Picture 2" descr="http://www.driedflowersrus.com/images/images_big/safflower_natural_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648200" cy="4845031"/>
          </a:xfrm>
          <a:prstGeom prst="rect">
            <a:avLst/>
          </a:prstGeom>
          <a:noFill/>
        </p:spPr>
      </p:pic>
      <p:pic>
        <p:nvPicPr>
          <p:cNvPr id="12290" name="Picture 2" descr="http://www.premiumgroup.co.in/modules/uploads/product/2010-09-28-07-33-59_Safflower-Seed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2862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3" name="Picture 11" descr="Soft%20White%20Wheat%20Grain%20crop%2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572000" cy="4648200"/>
          </a:xfrm>
          <a:prstGeom prst="rect">
            <a:avLst/>
          </a:prstGeom>
          <a:noFill/>
        </p:spPr>
      </p:pic>
      <p:pic>
        <p:nvPicPr>
          <p:cNvPr id="11266" name="Picture 2" descr="http://www.apsnet.org/edcenter/intropp/lessons/fungi/Basidiomycetes/Article%20Images/StinkingSmu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3962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pic>
        <p:nvPicPr>
          <p:cNvPr id="9222" name="Picture 6" descr="http://imgusr.tradekey.com/p-825184-20100526082744/alfalfa-s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810000" cy="3886200"/>
          </a:xfrm>
          <a:prstGeom prst="rect">
            <a:avLst/>
          </a:prstGeom>
          <a:noFill/>
        </p:spPr>
      </p:pic>
      <p:pic>
        <p:nvPicPr>
          <p:cNvPr id="9218" name="Picture 2" descr="http://www.drgranny.com/wp-content/uploads/2011/03/Benefits-of-Alfal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860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8194" name="Picture 2" descr="http://www.prairiemoon.com/image.php?id=1062&amp;type=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800475" cy="5715000"/>
          </a:xfrm>
          <a:prstGeom prst="rect">
            <a:avLst/>
          </a:prstGeom>
          <a:noFill/>
        </p:spPr>
      </p:pic>
      <p:pic>
        <p:nvPicPr>
          <p:cNvPr id="8196" name="Picture 4" descr="http://www.heatingoil.com/wp-content/uploads/2010/01/tobacco-lea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3771900" cy="541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pic>
        <p:nvPicPr>
          <p:cNvPr id="1026" name="Picture 2" descr="http://www.extension.org/mediawiki/files/e/e9/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972992" cy="2971800"/>
          </a:xfrm>
          <a:prstGeom prst="rect">
            <a:avLst/>
          </a:prstGeom>
          <a:noFill/>
        </p:spPr>
      </p:pic>
      <p:pic>
        <p:nvPicPr>
          <p:cNvPr id="1028" name="Picture 4" descr="http://www.ipm.iastate.edu/ipm/icm/files/images/alison-phytophth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1676400"/>
            <a:ext cx="4152900" cy="2752725"/>
          </a:xfrm>
          <a:prstGeom prst="rect">
            <a:avLst/>
          </a:prstGeom>
          <a:noFill/>
        </p:spPr>
      </p:pic>
      <p:pic>
        <p:nvPicPr>
          <p:cNvPr id="1030" name="Picture 6" descr="http://1st-ecofriendlyplanet.com/wp-content/uploads/2009/08/soy-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733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</a:t>
            </a:r>
            <a:endParaRPr lang="en-US" dirty="0"/>
          </a:p>
        </p:txBody>
      </p:sp>
      <p:pic>
        <p:nvPicPr>
          <p:cNvPr id="5122" name="Picture 2" descr="http://3.bp.blogspot.com/_8TxfHM0Bo0I/TDf_xexo9XI/AAAAAAAAAAw/k1ht3G6ONSk/s1600/RICE+P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6096000" cy="4572000"/>
          </a:xfrm>
          <a:prstGeom prst="rect">
            <a:avLst/>
          </a:prstGeom>
          <a:noFill/>
        </p:spPr>
      </p:pic>
      <p:pic>
        <p:nvPicPr>
          <p:cNvPr id="5124" name="Picture 4" descr="http://www.goldenrice.org/image/info_caryop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42497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57</Words>
  <Application>Microsoft Office PowerPoint</Application>
  <PresentationFormat>On-screen Show (4:3)</PresentationFormat>
  <Paragraphs>39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Major Crop Plant Identification</vt:lpstr>
      <vt:lpstr> #1.</vt:lpstr>
      <vt:lpstr>#2</vt:lpstr>
      <vt:lpstr>#3</vt:lpstr>
      <vt:lpstr>#4</vt:lpstr>
      <vt:lpstr>#5</vt:lpstr>
      <vt:lpstr>#6</vt:lpstr>
      <vt:lpstr>#7</vt:lpstr>
      <vt:lpstr>#8</vt:lpstr>
      <vt:lpstr># 9</vt:lpstr>
      <vt:lpstr>#10</vt:lpstr>
      <vt:lpstr>#11</vt:lpstr>
      <vt:lpstr>#12</vt:lpstr>
      <vt:lpstr>13</vt:lpstr>
      <vt:lpstr>#14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david.wilson</dc:creator>
  <cp:lastModifiedBy>david.wilson</cp:lastModifiedBy>
  <cp:revision>14</cp:revision>
  <dcterms:created xsi:type="dcterms:W3CDTF">2011-12-02T18:24:19Z</dcterms:created>
  <dcterms:modified xsi:type="dcterms:W3CDTF">2011-12-12T15:06:00Z</dcterms:modified>
</cp:coreProperties>
</file>