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A267-C8D3-49D1-A6D2-B11BA3474830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ADBC-B1E4-4255-94B2-6F2ECE75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Pinching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Pinching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removing the terminal bud </a:t>
            </a:r>
          </a:p>
          <a:p>
            <a:pPr lvl="1"/>
            <a:r>
              <a:rPr lang="en-US" dirty="0" smtClean="0"/>
              <a:t>Why?  Forces lateral growth of the plant</a:t>
            </a:r>
          </a:p>
          <a:p>
            <a:pPr lvl="1"/>
            <a:r>
              <a:rPr lang="en-US" dirty="0" smtClean="0"/>
              <a:t>Produces bushy, well-branched crops </a:t>
            </a:r>
          </a:p>
          <a:p>
            <a:endParaRPr lang="en-US" dirty="0"/>
          </a:p>
        </p:txBody>
      </p:sp>
      <p:pic>
        <p:nvPicPr>
          <p:cNvPr id="1026" name="Picture 2" descr="http://www.bloomingvails.com/images/Red_pointsettia.gif"/>
          <p:cNvPicPr>
            <a:picLocks noChangeAspect="1" noChangeArrowheads="1"/>
          </p:cNvPicPr>
          <p:nvPr/>
        </p:nvPicPr>
        <p:blipFill>
          <a:blip r:embed="rId2"/>
          <a:srcRect b="10881"/>
          <a:stretch>
            <a:fillRect/>
          </a:stretch>
        </p:blipFill>
        <p:spPr bwMode="auto">
          <a:xfrm>
            <a:off x="5181600" y="3352800"/>
            <a:ext cx="3543300" cy="3276600"/>
          </a:xfrm>
          <a:prstGeom prst="rect">
            <a:avLst/>
          </a:prstGeom>
          <a:noFill/>
        </p:spPr>
      </p:pic>
      <p:pic>
        <p:nvPicPr>
          <p:cNvPr id="1028" name="Picture 4" descr="http://www.shannyk.com/flowers/flower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05200"/>
            <a:ext cx="371475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ndrea Clark\Local Settings\Temporary Internet Files\Content.IE5\MYTSARQ6\MPj04387640000[1].jpg"/>
          <p:cNvPicPr>
            <a:picLocks noChangeAspect="1" noChangeArrowheads="1"/>
          </p:cNvPicPr>
          <p:nvPr/>
        </p:nvPicPr>
        <p:blipFill>
          <a:blip r:embed="rId2"/>
          <a:srcRect l="59408" t="52863" r="11691" b="6253"/>
          <a:stretch>
            <a:fillRect/>
          </a:stretch>
        </p:blipFill>
        <p:spPr bwMode="auto">
          <a:xfrm rot="16977136">
            <a:off x="6267988" y="2725679"/>
            <a:ext cx="2184682" cy="1869235"/>
          </a:xfrm>
          <a:prstGeom prst="rect">
            <a:avLst/>
          </a:prstGeom>
          <a:noFill/>
        </p:spPr>
      </p:pic>
      <p:pic>
        <p:nvPicPr>
          <p:cNvPr id="10" name="Picture 2" descr="C:\Documents and Settings\Andrea Clark\Local Settings\Temporary Internet Files\Content.IE5\MYTSARQ6\MPj04387640000[1].jpg"/>
          <p:cNvPicPr>
            <a:picLocks noChangeAspect="1" noChangeArrowheads="1"/>
          </p:cNvPicPr>
          <p:nvPr/>
        </p:nvPicPr>
        <p:blipFill>
          <a:blip r:embed="rId2"/>
          <a:srcRect l="59408" t="43079" r="11691" b="6253"/>
          <a:stretch>
            <a:fillRect/>
          </a:stretch>
        </p:blipFill>
        <p:spPr bwMode="auto">
          <a:xfrm rot="12422828">
            <a:off x="4347140" y="2656034"/>
            <a:ext cx="2184682" cy="23165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Pinching</a:t>
            </a:r>
            <a:endParaRPr lang="en-US" dirty="0"/>
          </a:p>
        </p:txBody>
      </p:sp>
      <p:pic>
        <p:nvPicPr>
          <p:cNvPr id="7170" name="Picture 2" descr="C:\Documents and Settings\Andrea Clark\Local Settings\Temporary Internet Files\Content.IE5\MYTSARQ6\MPj04387640000[1].jpg"/>
          <p:cNvPicPr>
            <a:picLocks noChangeAspect="1" noChangeArrowheads="1"/>
          </p:cNvPicPr>
          <p:nvPr/>
        </p:nvPicPr>
        <p:blipFill>
          <a:blip r:embed="rId2"/>
          <a:srcRect l="45657" t="34142" r="11691" b="6253"/>
          <a:stretch>
            <a:fillRect/>
          </a:stretch>
        </p:blipFill>
        <p:spPr bwMode="auto">
          <a:xfrm rot="14626701">
            <a:off x="551176" y="2743032"/>
            <a:ext cx="3224106" cy="272514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3000" y="4800599"/>
            <a:ext cx="1981200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Andrea Clark\Local Settings\Temporary Internet Files\Content.IE5\MYTSARQ6\MPj04387640000[1].jpg"/>
          <p:cNvPicPr>
            <a:picLocks noChangeAspect="1" noChangeArrowheads="1"/>
          </p:cNvPicPr>
          <p:nvPr/>
        </p:nvPicPr>
        <p:blipFill>
          <a:blip r:embed="rId2"/>
          <a:srcRect l="45657" t="34142" r="39742" b="44112"/>
          <a:stretch>
            <a:fillRect/>
          </a:stretch>
        </p:blipFill>
        <p:spPr bwMode="auto">
          <a:xfrm rot="14626701">
            <a:off x="5471939" y="4789593"/>
            <a:ext cx="1103695" cy="994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ndrea Clark\Local Settings\Temporary Internet Files\Content.IE5\O4EURBCX\MCNA00016_0000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5529262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ndrea Clark\Local Settings\Temporary Internet Files\Content.IE5\HXHVIEVO\MCNA00031_0000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685800"/>
            <a:ext cx="5162550" cy="556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pinch your Poinsettia: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Count </a:t>
            </a:r>
            <a:r>
              <a:rPr lang="en-US" sz="48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leaves </a:t>
            </a:r>
            <a:r>
              <a:rPr lang="en-US" dirty="0"/>
              <a:t>from the bottom and carefully pinch the top of the plant </a:t>
            </a:r>
            <a:r>
              <a:rPr lang="en-US" dirty="0" smtClean="0"/>
              <a:t>off</a:t>
            </a:r>
            <a:endParaRPr lang="en-US" dirty="0"/>
          </a:p>
          <a:p>
            <a:r>
              <a:rPr lang="en-US" dirty="0"/>
              <a:t>-Only count </a:t>
            </a:r>
            <a:r>
              <a:rPr lang="en-US" dirty="0" smtClean="0"/>
              <a:t>the </a:t>
            </a:r>
            <a:r>
              <a:rPr lang="en-US" sz="4800" b="1" dirty="0" smtClean="0">
                <a:solidFill>
                  <a:srgbClr val="FF0000"/>
                </a:solidFill>
              </a:rPr>
              <a:t>Healthy</a:t>
            </a:r>
            <a:r>
              <a:rPr lang="en-US" dirty="0" smtClean="0"/>
              <a:t> and </a:t>
            </a:r>
            <a:r>
              <a:rPr lang="en-US" sz="4800" b="1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 green </a:t>
            </a:r>
            <a:r>
              <a:rPr lang="en-US" dirty="0"/>
              <a:t>leaves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Pinching</vt:lpstr>
      <vt:lpstr>Pinching</vt:lpstr>
      <vt:lpstr>Pinching</vt:lpstr>
      <vt:lpstr>Slide 4</vt:lpstr>
      <vt:lpstr>Slide 5</vt:lpstr>
      <vt:lpstr>How to pinch your Poinsettia:</vt:lpstr>
    </vt:vector>
  </TitlesOfParts>
  <Company>PVHS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14</cp:revision>
  <dcterms:created xsi:type="dcterms:W3CDTF">2009-08-31T22:11:22Z</dcterms:created>
  <dcterms:modified xsi:type="dcterms:W3CDTF">2009-09-01T17:06:57Z</dcterms:modified>
</cp:coreProperties>
</file>