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Default Extension="wmf" ContentType="image/x-wmf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Default Extension="vml" ContentType="application/vnd.openxmlformats-officedocument.vmlDrawing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116" d="100"/>
          <a:sy n="116" d="100"/>
        </p:scale>
        <p:origin x="-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35D69-6117-5C46-B6CD-69963D70DDA1}" type="datetimeFigureOut">
              <a:rPr lang="en-US" smtClean="0"/>
              <a:pPr/>
              <a:t>3/25/12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79DE3-85C4-384F-B1C9-04923C5E6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020FF3-9AF2-F44A-86D1-059452A2A555}" type="slidenum">
              <a:rPr lang="en-US"/>
              <a:pPr/>
              <a:t>3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F0FC62-F5D4-3748-985C-6660702D0A84}" type="slidenum">
              <a:rPr lang="en-US"/>
              <a:pPr/>
              <a:t>12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B36-341E-D847-B5B5-445D8A829EAA}" type="datetimeFigureOut">
              <a:rPr lang="en-US" smtClean="0"/>
              <a:pPr/>
              <a:t>3/25/12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3F515-67AE-E748-A3BF-4F762302EB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B36-341E-D847-B5B5-445D8A829EAA}" type="datetimeFigureOut">
              <a:rPr lang="en-US" smtClean="0"/>
              <a:pPr/>
              <a:t>3/25/12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3F515-67AE-E748-A3BF-4F762302E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B36-341E-D847-B5B5-445D8A829EAA}" type="datetimeFigureOut">
              <a:rPr lang="en-US" smtClean="0"/>
              <a:pPr/>
              <a:t>3/25/12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3F515-67AE-E748-A3BF-4F762302E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18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B36-341E-D847-B5B5-445D8A829EAA}" type="datetimeFigureOut">
              <a:rPr lang="en-US" smtClean="0"/>
              <a:pPr/>
              <a:t>3/25/12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3F515-67AE-E748-A3BF-4F762302E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B36-341E-D847-B5B5-445D8A829EAA}" type="datetimeFigureOut">
              <a:rPr lang="en-US" smtClean="0"/>
              <a:pPr/>
              <a:t>3/25/12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3F515-67AE-E748-A3BF-4F762302EB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18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B36-341E-D847-B5B5-445D8A829EAA}" type="datetimeFigureOut">
              <a:rPr lang="en-US" smtClean="0"/>
              <a:pPr/>
              <a:t>3/25/12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3F515-67AE-E748-A3BF-4F762302E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B36-341E-D847-B5B5-445D8A829EAA}" type="datetimeFigureOut">
              <a:rPr lang="en-US" smtClean="0"/>
              <a:pPr/>
              <a:t>3/25/12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3F515-67AE-E748-A3BF-4F762302E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B36-341E-D847-B5B5-445D8A829EAA}" type="datetimeFigureOut">
              <a:rPr lang="en-US" smtClean="0"/>
              <a:pPr/>
              <a:t>3/25/12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3F515-67AE-E748-A3BF-4F762302E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151A7B36-341E-D847-B5B5-445D8A829EAA}" type="datetimeFigureOut">
              <a:rPr lang="en-US" smtClean="0"/>
              <a:pPr/>
              <a:t>3/25/12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BE33F515-67AE-E748-A3BF-4F762302EB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51A7B36-341E-D847-B5B5-445D8A829EAA}" type="datetimeFigureOut">
              <a:rPr lang="en-US" smtClean="0"/>
              <a:pPr/>
              <a:t>3/25/12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E33F515-67AE-E748-A3BF-4F762302E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B36-341E-D847-B5B5-445D8A829EAA}" type="datetimeFigureOut">
              <a:rPr lang="en-US" smtClean="0"/>
              <a:pPr/>
              <a:t>3/25/12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3F515-67AE-E748-A3BF-4F762302E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B36-341E-D847-B5B5-445D8A829EAA}" type="datetimeFigureOut">
              <a:rPr lang="en-US" smtClean="0"/>
              <a:pPr/>
              <a:t>3/25/12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3F515-67AE-E748-A3BF-4F762302E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B36-341E-D847-B5B5-445D8A829EAA}" type="datetimeFigureOut">
              <a:rPr lang="en-US" smtClean="0"/>
              <a:pPr/>
              <a:t>3/25/12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3F515-67AE-E748-A3BF-4F762302EB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B36-341E-D847-B5B5-445D8A829EAA}" type="datetimeFigureOut">
              <a:rPr lang="en-US" smtClean="0"/>
              <a:pPr/>
              <a:t>3/25/12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3F515-67AE-E748-A3BF-4F762302EB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B36-341E-D847-B5B5-445D8A829EAA}" type="datetimeFigureOut">
              <a:rPr lang="en-US" smtClean="0"/>
              <a:pPr/>
              <a:t>3/25/12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3F515-67AE-E748-A3BF-4F762302EB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51A7B36-341E-D847-B5B5-445D8A829EAA}" type="datetimeFigureOut">
              <a:rPr lang="en-US" smtClean="0"/>
              <a:pPr/>
              <a:t>3/25/12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E33F515-67AE-E748-A3BF-4F762302E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45720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Soilless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Plant and Soil Science</a:t>
            </a:r>
          </a:p>
          <a:p>
            <a:r>
              <a:rPr lang="en-US" dirty="0" smtClean="0"/>
              <a:t>Standard 4  Objective 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200" smtClean="0"/>
              <a:t>Vermiculite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300"/>
              <a:t>Exploded Mica</a:t>
            </a:r>
          </a:p>
          <a:p>
            <a:pPr eaLnBrk="1" hangingPunct="1"/>
            <a:r>
              <a:rPr lang="en-US" sz="4300"/>
              <a:t>Improves aeration</a:t>
            </a:r>
          </a:p>
          <a:p>
            <a:pPr eaLnBrk="1" hangingPunct="1"/>
            <a:r>
              <a:rPr lang="en-US" sz="4300"/>
              <a:t>Holds moisture very well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5257800" y="3506788"/>
          <a:ext cx="3548063" cy="3024187"/>
        </p:xfrm>
        <a:graphic>
          <a:graphicData uri="http://schemas.openxmlformats.org/presentationml/2006/ole">
            <p:oleObj spid="_x0000_s40962" name="Clip" r:id="rId3" imgW="957240" imgH="81612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smtClean="0"/>
              <a:t>Limestone	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/>
              <a:t>Raises pH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Hydroponics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/>
              <a:t>Technique of growing plants in non-soil medium using feeding mixture of essential plant nutrients dissolved in H</a:t>
            </a:r>
            <a:r>
              <a:rPr lang="en-US" baseline="-25000"/>
              <a:t>2</a:t>
            </a:r>
            <a:r>
              <a:rPr lang="en-US"/>
              <a:t>O</a:t>
            </a:r>
          </a:p>
          <a:p>
            <a:pPr>
              <a:spcBef>
                <a:spcPct val="50000"/>
              </a:spcBef>
            </a:pPr>
            <a:r>
              <a:rPr lang="en-US"/>
              <a:t>Three main types</a:t>
            </a:r>
          </a:p>
          <a:p>
            <a:pPr lvl="1"/>
            <a:r>
              <a:rPr lang="en-US"/>
              <a:t>static solution culture</a:t>
            </a:r>
          </a:p>
          <a:p>
            <a:pPr lvl="1"/>
            <a:r>
              <a:rPr lang="en-US"/>
              <a:t>medium culture</a:t>
            </a:r>
          </a:p>
          <a:p>
            <a:pPr lvl="1"/>
            <a:r>
              <a:rPr lang="en-US"/>
              <a:t>aeroponics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Soilless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raising plants there are many different options for a growing media</a:t>
            </a:r>
          </a:p>
          <a:p>
            <a:r>
              <a:rPr lang="en-US" dirty="0" smtClean="0"/>
              <a:t>Most of the time think all plants grow in soil</a:t>
            </a:r>
          </a:p>
          <a:p>
            <a:pPr lvl="1"/>
            <a:r>
              <a:rPr lang="en-US" dirty="0" smtClean="0"/>
              <a:t>This is not the case </a:t>
            </a:r>
          </a:p>
          <a:p>
            <a:r>
              <a:rPr lang="en-US" dirty="0" smtClean="0"/>
              <a:t>Does anyone know the kind of growing media we commonly use in our greenhouse?</a:t>
            </a:r>
          </a:p>
          <a:p>
            <a:pPr lvl="1"/>
            <a:r>
              <a:rPr lang="en-US" dirty="0" smtClean="0"/>
              <a:t>Is is soil?  or a Soilless media?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Composition of Potting Mixes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Soil (loamy, good structure, pesticide-free)</a:t>
            </a:r>
          </a:p>
          <a:p>
            <a:r>
              <a:rPr lang="en-US" dirty="0"/>
              <a:t>Coarse aggregates for drainage (sand, </a:t>
            </a:r>
            <a:r>
              <a:rPr lang="en-US" dirty="0" err="1"/>
              <a:t>perlite</a:t>
            </a:r>
            <a:r>
              <a:rPr lang="en-US" dirty="0"/>
              <a:t>, vermiculite, shredded plastics)</a:t>
            </a:r>
          </a:p>
          <a:p>
            <a:r>
              <a:rPr lang="en-US" dirty="0"/>
              <a:t>Organic amendments to hold water (sphagnum peat moss, tree bark, sawdust, rice hulls, shredded coconut hulls, wood chip/sludge compost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Most contain no soil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1295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>Advantages of Soilless Mixes	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300" dirty="0"/>
              <a:t>sterile</a:t>
            </a:r>
          </a:p>
          <a:p>
            <a:pPr eaLnBrk="1" hangingPunct="1"/>
            <a:r>
              <a:rPr lang="en-US" sz="4300" dirty="0"/>
              <a:t>lightweight</a:t>
            </a:r>
          </a:p>
          <a:p>
            <a:pPr eaLnBrk="1" hangingPunct="1"/>
            <a:r>
              <a:rPr lang="en-US" sz="4300" dirty="0"/>
              <a:t>good moisture retention and drainage</a:t>
            </a:r>
          </a:p>
          <a:p>
            <a:pPr eaLnBrk="1" hangingPunct="1"/>
            <a:r>
              <a:rPr lang="en-US" sz="4300" dirty="0"/>
              <a:t>free of weed seeds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1295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>Disadvantages of Soilless Mixes	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39176" cy="4726804"/>
          </a:xfrm>
        </p:spPr>
        <p:txBody>
          <a:bodyPr>
            <a:normAutofit/>
          </a:bodyPr>
          <a:lstStyle/>
          <a:p>
            <a:r>
              <a:rPr lang="en-US" sz="4300" dirty="0" smtClean="0"/>
              <a:t>minor </a:t>
            </a:r>
            <a:r>
              <a:rPr lang="en-US" sz="4300" dirty="0" smtClean="0"/>
              <a:t>elements are missing</a:t>
            </a:r>
          </a:p>
          <a:p>
            <a:r>
              <a:rPr lang="en-US" sz="4300" dirty="0" smtClean="0"/>
              <a:t>light </a:t>
            </a:r>
            <a:r>
              <a:rPr lang="en-US" sz="4300" dirty="0" smtClean="0"/>
              <a:t>weight - pots tip in strong </a:t>
            </a:r>
            <a:r>
              <a:rPr lang="en-US" sz="4300" dirty="0" smtClean="0"/>
              <a:t>wind</a:t>
            </a:r>
            <a:endParaRPr lang="en-US" sz="4300" dirty="0" smtClean="0"/>
          </a:p>
          <a:p>
            <a:pPr eaLnBrk="1" hangingPunct="1"/>
            <a:r>
              <a:rPr lang="en-US" sz="4300" dirty="0"/>
              <a:t>transplants may not adjust well to new media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200" smtClean="0"/>
              <a:t>Content of mixes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Soilless mixes contain various combinations of the following materials.</a:t>
            </a:r>
          </a:p>
          <a:p>
            <a:pPr eaLnBrk="1" hangingPunct="1">
              <a:buFont typeface="Wingdings" pitchFamily="1" charset="2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200" smtClean="0"/>
              <a:t>Perlite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300"/>
              <a:t>improves aeration</a:t>
            </a:r>
          </a:p>
          <a:p>
            <a:pPr eaLnBrk="1" hangingPunct="1"/>
            <a:r>
              <a:rPr lang="en-US" sz="4300"/>
              <a:t>of volcanic origin</a:t>
            </a:r>
          </a:p>
        </p:txBody>
      </p:sp>
      <p:pic>
        <p:nvPicPr>
          <p:cNvPr id="54277" name="Picture 5" descr="bd05218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3200400"/>
            <a:ext cx="4183063" cy="340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Spahgnum Moss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Dehydrated remains of acid bog plants</a:t>
            </a:r>
          </a:p>
          <a:p>
            <a:pPr eaLnBrk="1" hangingPunct="1"/>
            <a:r>
              <a:rPr lang="en-US"/>
              <a:t>Used to cover seeds because it is lightweight, controls disease, and holds moisture.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Peat Moss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Partially decomposed underwater vegetation.</a:t>
            </a:r>
          </a:p>
          <a:p>
            <a:pPr eaLnBrk="1" hangingPunct="1"/>
            <a:r>
              <a:rPr lang="en-US"/>
              <a:t>Holds moisture well</a:t>
            </a:r>
          </a:p>
          <a:p>
            <a:pPr eaLnBrk="1" hangingPunct="1"/>
            <a:r>
              <a:rPr lang="en-US"/>
              <a:t>Low in nutrients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entur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Venture.thmx</Template>
  <TotalTime>14</TotalTime>
  <Words>265</Words>
  <Application>Microsoft Macintosh PowerPoint</Application>
  <PresentationFormat>On-screen Show (4:3)</PresentationFormat>
  <Paragraphs>49</Paragraphs>
  <Slides>12</Slides>
  <Notes>2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Venture</vt:lpstr>
      <vt:lpstr>Clip</vt:lpstr>
      <vt:lpstr>Soilless Media</vt:lpstr>
      <vt:lpstr>Soilless Media</vt:lpstr>
      <vt:lpstr>Composition of Potting Mixes</vt:lpstr>
      <vt:lpstr>Advantages of Soilless Mixes </vt:lpstr>
      <vt:lpstr>Disadvantages of Soilless Mixes </vt:lpstr>
      <vt:lpstr>Content of mixes</vt:lpstr>
      <vt:lpstr>Perlite</vt:lpstr>
      <vt:lpstr>Spahgnum Moss</vt:lpstr>
      <vt:lpstr>Peat Moss</vt:lpstr>
      <vt:lpstr>Vermiculite</vt:lpstr>
      <vt:lpstr>Limestone </vt:lpstr>
      <vt:lpstr>Hydroponics</vt:lpstr>
    </vt:vector>
  </TitlesOfParts>
  <Company>ICSD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Soilless Media</dc:title>
  <dc:creator>teacher</dc:creator>
  <cp:lastModifiedBy>teacher</cp:lastModifiedBy>
  <cp:revision>3</cp:revision>
  <dcterms:created xsi:type="dcterms:W3CDTF">2012-03-25T23:31:51Z</dcterms:created>
  <dcterms:modified xsi:type="dcterms:W3CDTF">2012-03-25T23:34:18Z</dcterms:modified>
</cp:coreProperties>
</file>